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8" r:id="rId4"/>
    <p:sldId id="280" r:id="rId5"/>
    <p:sldId id="284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6" r:id="rId16"/>
    <p:sldId id="297" r:id="rId17"/>
    <p:sldId id="267" r:id="rId18"/>
    <p:sldId id="295" r:id="rId19"/>
    <p:sldId id="298" r:id="rId20"/>
    <p:sldId id="300" r:id="rId21"/>
    <p:sldId id="299" r:id="rId22"/>
    <p:sldId id="283" r:id="rId2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6850BC-1E4C-42E6-8247-3AC1359F67C5}" type="doc">
      <dgm:prSet loTypeId="urn:microsoft.com/office/officeart/2005/8/layout/process2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zh-TW" altLang="en-US"/>
        </a:p>
      </dgm:t>
    </dgm:pt>
    <dgm:pt modelId="{2A8D04DB-7987-404A-A7BB-A8ED8B8BFDD1}">
      <dgm:prSet custT="1"/>
      <dgm:spPr/>
      <dgm:t>
        <a:bodyPr/>
        <a:lstStyle/>
        <a:p>
          <a:pPr rtl="0"/>
          <a:r>
            <a:rPr lang="en-US" altLang="zh-TW" sz="4000" dirty="0" smtClean="0"/>
            <a:t>got to </a:t>
          </a:r>
          <a:endParaRPr lang="zh-TW" sz="4000" dirty="0"/>
        </a:p>
      </dgm:t>
    </dgm:pt>
    <dgm:pt modelId="{C57F6DB0-70F0-4791-96C6-2F2B9E643017}" type="parTrans" cxnId="{FEF646A8-0BE0-4435-ACAE-6C77A0030145}">
      <dgm:prSet/>
      <dgm:spPr/>
      <dgm:t>
        <a:bodyPr/>
        <a:lstStyle/>
        <a:p>
          <a:endParaRPr lang="zh-TW" altLang="en-US"/>
        </a:p>
      </dgm:t>
    </dgm:pt>
    <dgm:pt modelId="{ADD46B23-B206-4135-A25E-05178172CB2B}" type="sibTrans" cxnId="{FEF646A8-0BE0-4435-ACAE-6C77A0030145}">
      <dgm:prSet/>
      <dgm:spPr/>
      <dgm:t>
        <a:bodyPr/>
        <a:lstStyle/>
        <a:p>
          <a:endParaRPr lang="zh-TW" altLang="en-US"/>
        </a:p>
      </dgm:t>
    </dgm:pt>
    <dgm:pt modelId="{B1BAABD5-97BB-46D1-8D1D-768906551065}">
      <dgm:prSet custT="1"/>
      <dgm:spPr/>
      <dgm:t>
        <a:bodyPr/>
        <a:lstStyle/>
        <a:p>
          <a:r>
            <a:rPr lang="en-US" altLang="zh-TW" sz="4000" smtClean="0"/>
            <a:t>got.ta </a:t>
          </a:r>
          <a:endParaRPr lang="en-US" altLang="zh-TW" sz="4000" dirty="0" smtClean="0">
            <a:sym typeface="Wingdings" panose="05000000000000000000" pitchFamily="2" charset="2"/>
          </a:endParaRPr>
        </a:p>
      </dgm:t>
    </dgm:pt>
    <dgm:pt modelId="{91FDCCB7-6C90-4A81-8478-8BD9A611138C}" type="parTrans" cxnId="{E8D823D3-3EED-410A-9B4E-9C344A3B7038}">
      <dgm:prSet/>
      <dgm:spPr/>
      <dgm:t>
        <a:bodyPr/>
        <a:lstStyle/>
        <a:p>
          <a:endParaRPr lang="zh-TW" altLang="en-US"/>
        </a:p>
      </dgm:t>
    </dgm:pt>
    <dgm:pt modelId="{4E4EB7FB-1FB1-4022-9BBB-9CAB906CA4D1}" type="sibTrans" cxnId="{E8D823D3-3EED-410A-9B4E-9C344A3B7038}">
      <dgm:prSet/>
      <dgm:spPr/>
      <dgm:t>
        <a:bodyPr/>
        <a:lstStyle/>
        <a:p>
          <a:endParaRPr lang="zh-TW" altLang="en-US"/>
        </a:p>
      </dgm:t>
    </dgm:pt>
    <dgm:pt modelId="{351E134A-529A-4171-BF45-4966ABD67161}">
      <dgm:prSet custT="1"/>
      <dgm:spPr/>
      <dgm:t>
        <a:bodyPr/>
        <a:lstStyle/>
        <a:p>
          <a:r>
            <a:rPr lang="en-US" altLang="zh-TW" sz="4000" dirty="0" err="1" smtClean="0">
              <a:sym typeface="Wingdings" panose="05000000000000000000" pitchFamily="2" charset="2"/>
            </a:rPr>
            <a:t>gotta</a:t>
          </a:r>
          <a:endParaRPr lang="en-US" altLang="zh-TW" sz="4000" dirty="0" smtClean="0">
            <a:sym typeface="Wingdings" panose="05000000000000000000" pitchFamily="2" charset="2"/>
          </a:endParaRPr>
        </a:p>
      </dgm:t>
    </dgm:pt>
    <dgm:pt modelId="{0F85F649-D4AB-489C-9F0C-118A036ED255}" type="parTrans" cxnId="{1B33B83D-3737-4140-8690-0FF7AC56E47B}">
      <dgm:prSet/>
      <dgm:spPr/>
      <dgm:t>
        <a:bodyPr/>
        <a:lstStyle/>
        <a:p>
          <a:endParaRPr lang="zh-TW" altLang="en-US"/>
        </a:p>
      </dgm:t>
    </dgm:pt>
    <dgm:pt modelId="{37ABF2A5-1BC2-403A-91D4-DC8EA6832102}" type="sibTrans" cxnId="{1B33B83D-3737-4140-8690-0FF7AC56E47B}">
      <dgm:prSet/>
      <dgm:spPr/>
      <dgm:t>
        <a:bodyPr/>
        <a:lstStyle/>
        <a:p>
          <a:endParaRPr lang="zh-TW" altLang="en-US"/>
        </a:p>
      </dgm:t>
    </dgm:pt>
    <dgm:pt modelId="{453782F5-8A64-4DD2-8C95-44905A8B20F0}" type="pres">
      <dgm:prSet presAssocID="{186850BC-1E4C-42E6-8247-3AC1359F67C5}" presName="linearFlow" presStyleCnt="0">
        <dgm:presLayoutVars>
          <dgm:resizeHandles val="exact"/>
        </dgm:presLayoutVars>
      </dgm:prSet>
      <dgm:spPr/>
    </dgm:pt>
    <dgm:pt modelId="{A483A6D0-A9A7-47ED-8C9D-74E078960357}" type="pres">
      <dgm:prSet presAssocID="{2A8D04DB-7987-404A-A7BB-A8ED8B8BFDD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3F2E61D-5F15-41FD-9A0E-E647DDD3730B}" type="pres">
      <dgm:prSet presAssocID="{ADD46B23-B206-4135-A25E-05178172CB2B}" presName="sibTrans" presStyleLbl="sibTrans2D1" presStyleIdx="0" presStyleCnt="2"/>
      <dgm:spPr/>
    </dgm:pt>
    <dgm:pt modelId="{03289D8D-81AC-437B-943F-6A284C987A5D}" type="pres">
      <dgm:prSet presAssocID="{ADD46B23-B206-4135-A25E-05178172CB2B}" presName="connectorText" presStyleLbl="sibTrans2D1" presStyleIdx="0" presStyleCnt="2"/>
      <dgm:spPr/>
    </dgm:pt>
    <dgm:pt modelId="{51F266D5-ABAF-424D-B8C6-E1A897538422}" type="pres">
      <dgm:prSet presAssocID="{B1BAABD5-97BB-46D1-8D1D-768906551065}" presName="node" presStyleLbl="node1" presStyleIdx="1" presStyleCnt="3">
        <dgm:presLayoutVars>
          <dgm:bulletEnabled val="1"/>
        </dgm:presLayoutVars>
      </dgm:prSet>
      <dgm:spPr/>
    </dgm:pt>
    <dgm:pt modelId="{D05DDD57-E5B0-4425-B00E-2686EC589936}" type="pres">
      <dgm:prSet presAssocID="{4E4EB7FB-1FB1-4022-9BBB-9CAB906CA4D1}" presName="sibTrans" presStyleLbl="sibTrans2D1" presStyleIdx="1" presStyleCnt="2"/>
      <dgm:spPr/>
    </dgm:pt>
    <dgm:pt modelId="{30615AAF-25E8-44EB-A095-E3C4224B9FBC}" type="pres">
      <dgm:prSet presAssocID="{4E4EB7FB-1FB1-4022-9BBB-9CAB906CA4D1}" presName="connectorText" presStyleLbl="sibTrans2D1" presStyleIdx="1" presStyleCnt="2"/>
      <dgm:spPr/>
    </dgm:pt>
    <dgm:pt modelId="{7735CA23-03E9-41DA-AB22-A2B5837C93D3}" type="pres">
      <dgm:prSet presAssocID="{351E134A-529A-4171-BF45-4966ABD67161}" presName="node" presStyleLbl="node1" presStyleIdx="2" presStyleCnt="3">
        <dgm:presLayoutVars>
          <dgm:bulletEnabled val="1"/>
        </dgm:presLayoutVars>
      </dgm:prSet>
      <dgm:spPr/>
    </dgm:pt>
  </dgm:ptLst>
  <dgm:cxnLst>
    <dgm:cxn modelId="{64CCD968-3439-40D5-9002-E3084AF108E5}" type="presOf" srcId="{B1BAABD5-97BB-46D1-8D1D-768906551065}" destId="{51F266D5-ABAF-424D-B8C6-E1A897538422}" srcOrd="0" destOrd="0" presId="urn:microsoft.com/office/officeart/2005/8/layout/process2"/>
    <dgm:cxn modelId="{29818A94-902F-4C39-A754-6BB503590FC4}" type="presOf" srcId="{4E4EB7FB-1FB1-4022-9BBB-9CAB906CA4D1}" destId="{D05DDD57-E5B0-4425-B00E-2686EC589936}" srcOrd="0" destOrd="0" presId="urn:microsoft.com/office/officeart/2005/8/layout/process2"/>
    <dgm:cxn modelId="{FB6D704A-2751-4BF4-B03A-DBD679C39EC1}" type="presOf" srcId="{351E134A-529A-4171-BF45-4966ABD67161}" destId="{7735CA23-03E9-41DA-AB22-A2B5837C93D3}" srcOrd="0" destOrd="0" presId="urn:microsoft.com/office/officeart/2005/8/layout/process2"/>
    <dgm:cxn modelId="{1B33B83D-3737-4140-8690-0FF7AC56E47B}" srcId="{186850BC-1E4C-42E6-8247-3AC1359F67C5}" destId="{351E134A-529A-4171-BF45-4966ABD67161}" srcOrd="2" destOrd="0" parTransId="{0F85F649-D4AB-489C-9F0C-118A036ED255}" sibTransId="{37ABF2A5-1BC2-403A-91D4-DC8EA6832102}"/>
    <dgm:cxn modelId="{8991ACA9-ED05-4DD1-AE0A-23F504A76BBF}" type="presOf" srcId="{ADD46B23-B206-4135-A25E-05178172CB2B}" destId="{03F2E61D-5F15-41FD-9A0E-E647DDD3730B}" srcOrd="0" destOrd="0" presId="urn:microsoft.com/office/officeart/2005/8/layout/process2"/>
    <dgm:cxn modelId="{E8D823D3-3EED-410A-9B4E-9C344A3B7038}" srcId="{186850BC-1E4C-42E6-8247-3AC1359F67C5}" destId="{B1BAABD5-97BB-46D1-8D1D-768906551065}" srcOrd="1" destOrd="0" parTransId="{91FDCCB7-6C90-4A81-8478-8BD9A611138C}" sibTransId="{4E4EB7FB-1FB1-4022-9BBB-9CAB906CA4D1}"/>
    <dgm:cxn modelId="{5506F1A5-B28F-4634-85FB-26D537883377}" type="presOf" srcId="{2A8D04DB-7987-404A-A7BB-A8ED8B8BFDD1}" destId="{A483A6D0-A9A7-47ED-8C9D-74E078960357}" srcOrd="0" destOrd="0" presId="urn:microsoft.com/office/officeart/2005/8/layout/process2"/>
    <dgm:cxn modelId="{D8BBD7B7-ED62-4F11-B0BA-AD78880FF60C}" type="presOf" srcId="{4E4EB7FB-1FB1-4022-9BBB-9CAB906CA4D1}" destId="{30615AAF-25E8-44EB-A095-E3C4224B9FBC}" srcOrd="1" destOrd="0" presId="urn:microsoft.com/office/officeart/2005/8/layout/process2"/>
    <dgm:cxn modelId="{8D5D99CD-F9EC-42B2-818D-087A30B26F20}" type="presOf" srcId="{186850BC-1E4C-42E6-8247-3AC1359F67C5}" destId="{453782F5-8A64-4DD2-8C95-44905A8B20F0}" srcOrd="0" destOrd="0" presId="urn:microsoft.com/office/officeart/2005/8/layout/process2"/>
    <dgm:cxn modelId="{E2E1059D-84CB-4BC1-8BB1-4E9D696DF51F}" type="presOf" srcId="{ADD46B23-B206-4135-A25E-05178172CB2B}" destId="{03289D8D-81AC-437B-943F-6A284C987A5D}" srcOrd="1" destOrd="0" presId="urn:microsoft.com/office/officeart/2005/8/layout/process2"/>
    <dgm:cxn modelId="{FEF646A8-0BE0-4435-ACAE-6C77A0030145}" srcId="{186850BC-1E4C-42E6-8247-3AC1359F67C5}" destId="{2A8D04DB-7987-404A-A7BB-A8ED8B8BFDD1}" srcOrd="0" destOrd="0" parTransId="{C57F6DB0-70F0-4791-96C6-2F2B9E643017}" sibTransId="{ADD46B23-B206-4135-A25E-05178172CB2B}"/>
    <dgm:cxn modelId="{447F08E7-CCF8-4758-9977-F80BBDAD5771}" type="presParOf" srcId="{453782F5-8A64-4DD2-8C95-44905A8B20F0}" destId="{A483A6D0-A9A7-47ED-8C9D-74E078960357}" srcOrd="0" destOrd="0" presId="urn:microsoft.com/office/officeart/2005/8/layout/process2"/>
    <dgm:cxn modelId="{79BDE8B2-6577-4047-8F9D-2AD2B004A7BE}" type="presParOf" srcId="{453782F5-8A64-4DD2-8C95-44905A8B20F0}" destId="{03F2E61D-5F15-41FD-9A0E-E647DDD3730B}" srcOrd="1" destOrd="0" presId="urn:microsoft.com/office/officeart/2005/8/layout/process2"/>
    <dgm:cxn modelId="{F910E659-552F-40C2-A366-66AB09FF7542}" type="presParOf" srcId="{03F2E61D-5F15-41FD-9A0E-E647DDD3730B}" destId="{03289D8D-81AC-437B-943F-6A284C987A5D}" srcOrd="0" destOrd="0" presId="urn:microsoft.com/office/officeart/2005/8/layout/process2"/>
    <dgm:cxn modelId="{EC6D24F9-196B-48DD-8169-AB3B5402C633}" type="presParOf" srcId="{453782F5-8A64-4DD2-8C95-44905A8B20F0}" destId="{51F266D5-ABAF-424D-B8C6-E1A897538422}" srcOrd="2" destOrd="0" presId="urn:microsoft.com/office/officeart/2005/8/layout/process2"/>
    <dgm:cxn modelId="{2A2BE2A7-EF48-430D-8939-D57F0C829332}" type="presParOf" srcId="{453782F5-8A64-4DD2-8C95-44905A8B20F0}" destId="{D05DDD57-E5B0-4425-B00E-2686EC589936}" srcOrd="3" destOrd="0" presId="urn:microsoft.com/office/officeart/2005/8/layout/process2"/>
    <dgm:cxn modelId="{2E916B75-4F79-4A68-AE42-0BF229A4C2BB}" type="presParOf" srcId="{D05DDD57-E5B0-4425-B00E-2686EC589936}" destId="{30615AAF-25E8-44EB-A095-E3C4224B9FBC}" srcOrd="0" destOrd="0" presId="urn:microsoft.com/office/officeart/2005/8/layout/process2"/>
    <dgm:cxn modelId="{1DFC5B84-62BC-4FC8-87BA-A55C402A4E54}" type="presParOf" srcId="{453782F5-8A64-4DD2-8C95-44905A8B20F0}" destId="{7735CA23-03E9-41DA-AB22-A2B5837C93D3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12D1E9A-4F13-447E-8CD1-E3793ADB6D41}" type="doc">
      <dgm:prSet loTypeId="urn:microsoft.com/office/officeart/2005/8/layout/process2" loCatId="process" qsTypeId="urn:microsoft.com/office/officeart/2005/8/quickstyle/simple1" qsCatId="simple" csTypeId="urn:microsoft.com/office/officeart/2005/8/colors/accent1_1" csCatId="accent1" phldr="1"/>
      <dgm:spPr/>
    </dgm:pt>
    <dgm:pt modelId="{4DA73853-EE8C-4251-B271-C3791DE9746A}">
      <dgm:prSet phldrT="[文字]"/>
      <dgm:spPr/>
      <dgm:t>
        <a:bodyPr/>
        <a:lstStyle/>
        <a:p>
          <a:r>
            <a:rPr lang="en-US" altLang="zh-TW" dirty="0" smtClean="0">
              <a:sym typeface="Wingdings" panose="05000000000000000000" pitchFamily="2" charset="2"/>
            </a:rPr>
            <a:t>want to</a:t>
          </a:r>
          <a:endParaRPr lang="zh-TW" altLang="en-US" dirty="0"/>
        </a:p>
      </dgm:t>
    </dgm:pt>
    <dgm:pt modelId="{2C81B04C-076F-4E1A-8A3B-6957BA456571}" type="parTrans" cxnId="{F2971526-CA83-49D4-9028-CF7CA3B3F733}">
      <dgm:prSet/>
      <dgm:spPr/>
      <dgm:t>
        <a:bodyPr/>
        <a:lstStyle/>
        <a:p>
          <a:endParaRPr lang="zh-TW" altLang="en-US"/>
        </a:p>
      </dgm:t>
    </dgm:pt>
    <dgm:pt modelId="{C616ACA1-93BD-4370-80A8-B39E94BD463A}" type="sibTrans" cxnId="{F2971526-CA83-49D4-9028-CF7CA3B3F733}">
      <dgm:prSet/>
      <dgm:spPr/>
      <dgm:t>
        <a:bodyPr/>
        <a:lstStyle/>
        <a:p>
          <a:endParaRPr lang="zh-TW" altLang="en-US"/>
        </a:p>
      </dgm:t>
    </dgm:pt>
    <dgm:pt modelId="{B38B34C9-ADAF-4445-94DC-DD691E301121}">
      <dgm:prSet phldrT="[文字]"/>
      <dgm:spPr/>
      <dgm:t>
        <a:bodyPr/>
        <a:lstStyle/>
        <a:p>
          <a:r>
            <a:rPr lang="en-US" altLang="zh-TW" dirty="0" smtClean="0">
              <a:sym typeface="Wingdings" panose="05000000000000000000" pitchFamily="2" charset="2"/>
            </a:rPr>
            <a:t>wan.na</a:t>
          </a:r>
          <a:endParaRPr lang="zh-TW" altLang="en-US" dirty="0"/>
        </a:p>
      </dgm:t>
    </dgm:pt>
    <dgm:pt modelId="{D64A9683-C216-44BC-B214-4050A5C3DA53}" type="parTrans" cxnId="{6D9300FD-EC51-48E1-837D-8174E33AE4DB}">
      <dgm:prSet/>
      <dgm:spPr/>
      <dgm:t>
        <a:bodyPr/>
        <a:lstStyle/>
        <a:p>
          <a:endParaRPr lang="zh-TW" altLang="en-US"/>
        </a:p>
      </dgm:t>
    </dgm:pt>
    <dgm:pt modelId="{7C889C66-3690-466D-9C98-B69F9B628FCF}" type="sibTrans" cxnId="{6D9300FD-EC51-48E1-837D-8174E33AE4DB}">
      <dgm:prSet/>
      <dgm:spPr/>
      <dgm:t>
        <a:bodyPr/>
        <a:lstStyle/>
        <a:p>
          <a:endParaRPr lang="zh-TW" altLang="en-US"/>
        </a:p>
      </dgm:t>
    </dgm:pt>
    <dgm:pt modelId="{B5D517F0-BA35-4F08-8108-2233F4687E89}">
      <dgm:prSet phldrT="[文字]"/>
      <dgm:spPr/>
      <dgm:t>
        <a:bodyPr/>
        <a:lstStyle/>
        <a:p>
          <a:r>
            <a:rPr lang="en-US" altLang="zh-TW" dirty="0" err="1" smtClean="0">
              <a:sym typeface="Wingdings" panose="05000000000000000000" pitchFamily="2" charset="2"/>
            </a:rPr>
            <a:t>wanna</a:t>
          </a:r>
          <a:endParaRPr lang="zh-TW" altLang="en-US" dirty="0"/>
        </a:p>
      </dgm:t>
    </dgm:pt>
    <dgm:pt modelId="{8A91E284-E129-4144-B2DC-8F5B9BA6B9CC}" type="parTrans" cxnId="{CA991FC7-CB77-445C-B99F-6776A0BDE50F}">
      <dgm:prSet/>
      <dgm:spPr/>
      <dgm:t>
        <a:bodyPr/>
        <a:lstStyle/>
        <a:p>
          <a:endParaRPr lang="zh-TW" altLang="en-US"/>
        </a:p>
      </dgm:t>
    </dgm:pt>
    <dgm:pt modelId="{4380B84C-AFC7-4E83-B52C-0165E5EFBA6D}" type="sibTrans" cxnId="{CA991FC7-CB77-445C-B99F-6776A0BDE50F}">
      <dgm:prSet/>
      <dgm:spPr/>
      <dgm:t>
        <a:bodyPr/>
        <a:lstStyle/>
        <a:p>
          <a:endParaRPr lang="zh-TW" altLang="en-US"/>
        </a:p>
      </dgm:t>
    </dgm:pt>
    <dgm:pt modelId="{4CE3FA09-8274-45C6-9BFE-6E055334FD66}" type="pres">
      <dgm:prSet presAssocID="{F12D1E9A-4F13-447E-8CD1-E3793ADB6D41}" presName="linearFlow" presStyleCnt="0">
        <dgm:presLayoutVars>
          <dgm:resizeHandles val="exact"/>
        </dgm:presLayoutVars>
      </dgm:prSet>
      <dgm:spPr/>
    </dgm:pt>
    <dgm:pt modelId="{AA5B05A2-B570-472E-84E9-1BEE1A29F138}" type="pres">
      <dgm:prSet presAssocID="{4DA73853-EE8C-4251-B271-C3791DE9746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DFF1247-CAC1-4718-A3B0-626DA15FD3D8}" type="pres">
      <dgm:prSet presAssocID="{C616ACA1-93BD-4370-80A8-B39E94BD463A}" presName="sibTrans" presStyleLbl="sibTrans2D1" presStyleIdx="0" presStyleCnt="2"/>
      <dgm:spPr/>
    </dgm:pt>
    <dgm:pt modelId="{752F015E-8201-4ADE-8234-FB349F559759}" type="pres">
      <dgm:prSet presAssocID="{C616ACA1-93BD-4370-80A8-B39E94BD463A}" presName="connectorText" presStyleLbl="sibTrans2D1" presStyleIdx="0" presStyleCnt="2"/>
      <dgm:spPr/>
    </dgm:pt>
    <dgm:pt modelId="{F0207833-6E4A-426C-B492-3BA674652A2D}" type="pres">
      <dgm:prSet presAssocID="{B38B34C9-ADAF-4445-94DC-DD691E30112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7CCCFDF-B08F-4203-AC48-1779B2C68926}" type="pres">
      <dgm:prSet presAssocID="{7C889C66-3690-466D-9C98-B69F9B628FCF}" presName="sibTrans" presStyleLbl="sibTrans2D1" presStyleIdx="1" presStyleCnt="2"/>
      <dgm:spPr/>
    </dgm:pt>
    <dgm:pt modelId="{B8E15BBE-5561-4690-A385-FFCE3D765591}" type="pres">
      <dgm:prSet presAssocID="{7C889C66-3690-466D-9C98-B69F9B628FCF}" presName="connectorText" presStyleLbl="sibTrans2D1" presStyleIdx="1" presStyleCnt="2"/>
      <dgm:spPr/>
    </dgm:pt>
    <dgm:pt modelId="{F092FC68-D928-4436-83F6-EE6B60B7B31A}" type="pres">
      <dgm:prSet presAssocID="{B5D517F0-BA35-4F08-8108-2233F4687E8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441E9A33-0BB6-41BE-BE50-7F2EF0EBDC3A}" type="presOf" srcId="{F12D1E9A-4F13-447E-8CD1-E3793ADB6D41}" destId="{4CE3FA09-8274-45C6-9BFE-6E055334FD66}" srcOrd="0" destOrd="0" presId="urn:microsoft.com/office/officeart/2005/8/layout/process2"/>
    <dgm:cxn modelId="{69E2E4E5-21D7-4633-8B57-3A61E3398FA8}" type="presOf" srcId="{B38B34C9-ADAF-4445-94DC-DD691E301121}" destId="{F0207833-6E4A-426C-B492-3BA674652A2D}" srcOrd="0" destOrd="0" presId="urn:microsoft.com/office/officeart/2005/8/layout/process2"/>
    <dgm:cxn modelId="{6D9300FD-EC51-48E1-837D-8174E33AE4DB}" srcId="{F12D1E9A-4F13-447E-8CD1-E3793ADB6D41}" destId="{B38B34C9-ADAF-4445-94DC-DD691E301121}" srcOrd="1" destOrd="0" parTransId="{D64A9683-C216-44BC-B214-4050A5C3DA53}" sibTransId="{7C889C66-3690-466D-9C98-B69F9B628FCF}"/>
    <dgm:cxn modelId="{DFCA9785-B63B-445A-B0C2-3234BF21CC1C}" type="presOf" srcId="{C616ACA1-93BD-4370-80A8-B39E94BD463A}" destId="{752F015E-8201-4ADE-8234-FB349F559759}" srcOrd="1" destOrd="0" presId="urn:microsoft.com/office/officeart/2005/8/layout/process2"/>
    <dgm:cxn modelId="{808B99C1-7809-476B-8E85-C764B494737F}" type="presOf" srcId="{7C889C66-3690-466D-9C98-B69F9B628FCF}" destId="{C7CCCFDF-B08F-4203-AC48-1779B2C68926}" srcOrd="0" destOrd="0" presId="urn:microsoft.com/office/officeart/2005/8/layout/process2"/>
    <dgm:cxn modelId="{B339E633-2B5F-4087-89A9-6AB0D9472CB6}" type="presOf" srcId="{B5D517F0-BA35-4F08-8108-2233F4687E89}" destId="{F092FC68-D928-4436-83F6-EE6B60B7B31A}" srcOrd="0" destOrd="0" presId="urn:microsoft.com/office/officeart/2005/8/layout/process2"/>
    <dgm:cxn modelId="{2E9DE4AE-EB5F-4854-B47F-5FEE18E9B9E1}" type="presOf" srcId="{C616ACA1-93BD-4370-80A8-B39E94BD463A}" destId="{DDFF1247-CAC1-4718-A3B0-626DA15FD3D8}" srcOrd="0" destOrd="0" presId="urn:microsoft.com/office/officeart/2005/8/layout/process2"/>
    <dgm:cxn modelId="{F100A73B-FBE8-4D8C-99D1-F3148071F80C}" type="presOf" srcId="{4DA73853-EE8C-4251-B271-C3791DE9746A}" destId="{AA5B05A2-B570-472E-84E9-1BEE1A29F138}" srcOrd="0" destOrd="0" presId="urn:microsoft.com/office/officeart/2005/8/layout/process2"/>
    <dgm:cxn modelId="{5A5CFDCB-93F6-4442-9CB8-571B7A1AA05E}" type="presOf" srcId="{7C889C66-3690-466D-9C98-B69F9B628FCF}" destId="{B8E15BBE-5561-4690-A385-FFCE3D765591}" srcOrd="1" destOrd="0" presId="urn:microsoft.com/office/officeart/2005/8/layout/process2"/>
    <dgm:cxn modelId="{CA991FC7-CB77-445C-B99F-6776A0BDE50F}" srcId="{F12D1E9A-4F13-447E-8CD1-E3793ADB6D41}" destId="{B5D517F0-BA35-4F08-8108-2233F4687E89}" srcOrd="2" destOrd="0" parTransId="{8A91E284-E129-4144-B2DC-8F5B9BA6B9CC}" sibTransId="{4380B84C-AFC7-4E83-B52C-0165E5EFBA6D}"/>
    <dgm:cxn modelId="{F2971526-CA83-49D4-9028-CF7CA3B3F733}" srcId="{F12D1E9A-4F13-447E-8CD1-E3793ADB6D41}" destId="{4DA73853-EE8C-4251-B271-C3791DE9746A}" srcOrd="0" destOrd="0" parTransId="{2C81B04C-076F-4E1A-8A3B-6957BA456571}" sibTransId="{C616ACA1-93BD-4370-80A8-B39E94BD463A}"/>
    <dgm:cxn modelId="{F551BA0C-02C7-4396-974B-7D5D8BE7D77A}" type="presParOf" srcId="{4CE3FA09-8274-45C6-9BFE-6E055334FD66}" destId="{AA5B05A2-B570-472E-84E9-1BEE1A29F138}" srcOrd="0" destOrd="0" presId="urn:microsoft.com/office/officeart/2005/8/layout/process2"/>
    <dgm:cxn modelId="{FD4B0FA1-23BF-4F25-AEDE-E09ACB0AB8F9}" type="presParOf" srcId="{4CE3FA09-8274-45C6-9BFE-6E055334FD66}" destId="{DDFF1247-CAC1-4718-A3B0-626DA15FD3D8}" srcOrd="1" destOrd="0" presId="urn:microsoft.com/office/officeart/2005/8/layout/process2"/>
    <dgm:cxn modelId="{29361DA3-1CBD-4E7E-BF2A-1C7886ABA5C0}" type="presParOf" srcId="{DDFF1247-CAC1-4718-A3B0-626DA15FD3D8}" destId="{752F015E-8201-4ADE-8234-FB349F559759}" srcOrd="0" destOrd="0" presId="urn:microsoft.com/office/officeart/2005/8/layout/process2"/>
    <dgm:cxn modelId="{F7F3833D-2A33-439C-A789-D3EE7CF0F051}" type="presParOf" srcId="{4CE3FA09-8274-45C6-9BFE-6E055334FD66}" destId="{F0207833-6E4A-426C-B492-3BA674652A2D}" srcOrd="2" destOrd="0" presId="urn:microsoft.com/office/officeart/2005/8/layout/process2"/>
    <dgm:cxn modelId="{7972A637-F4CB-4C74-870B-0A2F519BD062}" type="presParOf" srcId="{4CE3FA09-8274-45C6-9BFE-6E055334FD66}" destId="{C7CCCFDF-B08F-4203-AC48-1779B2C68926}" srcOrd="3" destOrd="0" presId="urn:microsoft.com/office/officeart/2005/8/layout/process2"/>
    <dgm:cxn modelId="{2B89C4D7-C221-4308-9FD0-ECB1EDF42D83}" type="presParOf" srcId="{C7CCCFDF-B08F-4203-AC48-1779B2C68926}" destId="{B8E15BBE-5561-4690-A385-FFCE3D765591}" srcOrd="0" destOrd="0" presId="urn:microsoft.com/office/officeart/2005/8/layout/process2"/>
    <dgm:cxn modelId="{45B2E6A6-B397-45D5-9529-5672E12056C2}" type="presParOf" srcId="{4CE3FA09-8274-45C6-9BFE-6E055334FD66}" destId="{F092FC68-D928-4436-83F6-EE6B60B7B31A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CEEB1E-8F18-4AB0-90A3-374309D34881}" type="doc">
      <dgm:prSet loTypeId="urn:microsoft.com/office/officeart/2005/8/layout/process2" loCatId="process" qsTypeId="urn:microsoft.com/office/officeart/2005/8/quickstyle/simple1" qsCatId="simple" csTypeId="urn:microsoft.com/office/officeart/2005/8/colors/accent1_1" csCatId="accent1" phldr="1"/>
      <dgm:spPr/>
    </dgm:pt>
    <dgm:pt modelId="{FCFA34BF-0919-44FB-88A2-5066209D763E}">
      <dgm:prSet phldrT="[文字]"/>
      <dgm:spPr/>
      <dgm:t>
        <a:bodyPr/>
        <a:lstStyle/>
        <a:p>
          <a:r>
            <a:rPr lang="en-US" altLang="zh-TW" dirty="0" smtClean="0">
              <a:sym typeface="Wingdings" panose="05000000000000000000" pitchFamily="2" charset="2"/>
            </a:rPr>
            <a:t>what are you</a:t>
          </a:r>
        </a:p>
      </dgm:t>
    </dgm:pt>
    <dgm:pt modelId="{6348931B-FDAC-4A7D-A644-B23A96785720}" type="parTrans" cxnId="{00DB00BD-4A33-4DC1-8963-3B512437544B}">
      <dgm:prSet/>
      <dgm:spPr/>
      <dgm:t>
        <a:bodyPr/>
        <a:lstStyle/>
        <a:p>
          <a:endParaRPr lang="zh-TW" altLang="en-US"/>
        </a:p>
      </dgm:t>
    </dgm:pt>
    <dgm:pt modelId="{E16A6D96-69BA-4956-8A7F-42554A44AD7B}" type="sibTrans" cxnId="{00DB00BD-4A33-4DC1-8963-3B512437544B}">
      <dgm:prSet/>
      <dgm:spPr/>
      <dgm:t>
        <a:bodyPr/>
        <a:lstStyle/>
        <a:p>
          <a:endParaRPr lang="zh-TW" altLang="en-US"/>
        </a:p>
      </dgm:t>
    </dgm:pt>
    <dgm:pt modelId="{2764DB35-8850-4370-A3E7-93B256290C26}">
      <dgm:prSet phldrT="[文字]"/>
      <dgm:spPr/>
      <dgm:t>
        <a:bodyPr/>
        <a:lstStyle/>
        <a:p>
          <a:r>
            <a:rPr lang="en-US" altLang="zh-TW" dirty="0" err="1" smtClean="0">
              <a:sym typeface="Wingdings" panose="05000000000000000000" pitchFamily="2" charset="2"/>
            </a:rPr>
            <a:t>what.cha</a:t>
          </a:r>
          <a:endParaRPr lang="zh-TW" altLang="en-US" dirty="0"/>
        </a:p>
      </dgm:t>
    </dgm:pt>
    <dgm:pt modelId="{FC0976E7-73CF-4014-9C0A-588E69E72918}" type="parTrans" cxnId="{22DA34F9-D26C-4A1C-934F-15049745D701}">
      <dgm:prSet/>
      <dgm:spPr/>
      <dgm:t>
        <a:bodyPr/>
        <a:lstStyle/>
        <a:p>
          <a:endParaRPr lang="zh-TW" altLang="en-US"/>
        </a:p>
      </dgm:t>
    </dgm:pt>
    <dgm:pt modelId="{8AF29ABC-55B0-4003-8AF6-AE8720D8444D}" type="sibTrans" cxnId="{22DA34F9-D26C-4A1C-934F-15049745D701}">
      <dgm:prSet/>
      <dgm:spPr/>
      <dgm:t>
        <a:bodyPr/>
        <a:lstStyle/>
        <a:p>
          <a:endParaRPr lang="zh-TW" altLang="en-US"/>
        </a:p>
      </dgm:t>
    </dgm:pt>
    <dgm:pt modelId="{06BD9B8C-F28B-4D10-B348-658C8F593187}">
      <dgm:prSet phldrT="[文字]"/>
      <dgm:spPr/>
      <dgm:t>
        <a:bodyPr/>
        <a:lstStyle/>
        <a:p>
          <a:r>
            <a:rPr lang="en-US" altLang="zh-TW" dirty="0" err="1" smtClean="0">
              <a:sym typeface="Wingdings" panose="05000000000000000000" pitchFamily="2" charset="2"/>
            </a:rPr>
            <a:t>whatcha</a:t>
          </a:r>
          <a:endParaRPr lang="zh-TW" altLang="en-US" dirty="0"/>
        </a:p>
      </dgm:t>
    </dgm:pt>
    <dgm:pt modelId="{04937A1F-A827-40E5-8400-7A8640964044}" type="parTrans" cxnId="{28BDC156-F3BD-4EB9-B128-5698C0542D56}">
      <dgm:prSet/>
      <dgm:spPr/>
      <dgm:t>
        <a:bodyPr/>
        <a:lstStyle/>
        <a:p>
          <a:endParaRPr lang="zh-TW" altLang="en-US"/>
        </a:p>
      </dgm:t>
    </dgm:pt>
    <dgm:pt modelId="{9FFD762F-963B-4D5B-84AE-F6AC6D8A3E54}" type="sibTrans" cxnId="{28BDC156-F3BD-4EB9-B128-5698C0542D56}">
      <dgm:prSet/>
      <dgm:spPr/>
      <dgm:t>
        <a:bodyPr/>
        <a:lstStyle/>
        <a:p>
          <a:endParaRPr lang="zh-TW" altLang="en-US"/>
        </a:p>
      </dgm:t>
    </dgm:pt>
    <dgm:pt modelId="{BC803A72-82E0-445B-98FB-FE3CBFCE48D0}" type="pres">
      <dgm:prSet presAssocID="{EBCEEB1E-8F18-4AB0-90A3-374309D34881}" presName="linearFlow" presStyleCnt="0">
        <dgm:presLayoutVars>
          <dgm:resizeHandles val="exact"/>
        </dgm:presLayoutVars>
      </dgm:prSet>
      <dgm:spPr/>
    </dgm:pt>
    <dgm:pt modelId="{0279363F-DC26-49D5-9EB2-3913A61EF1C0}" type="pres">
      <dgm:prSet presAssocID="{FCFA34BF-0919-44FB-88A2-5066209D763E}" presName="node" presStyleLbl="node1" presStyleIdx="0" presStyleCnt="3" custScaleX="14142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95F140F-3721-41AC-9EA1-29A587BBBC43}" type="pres">
      <dgm:prSet presAssocID="{E16A6D96-69BA-4956-8A7F-42554A44AD7B}" presName="sibTrans" presStyleLbl="sibTrans2D1" presStyleIdx="0" presStyleCnt="2"/>
      <dgm:spPr/>
    </dgm:pt>
    <dgm:pt modelId="{2E05DCBA-84AD-4F97-8747-B7BEFD27AC15}" type="pres">
      <dgm:prSet presAssocID="{E16A6D96-69BA-4956-8A7F-42554A44AD7B}" presName="connectorText" presStyleLbl="sibTrans2D1" presStyleIdx="0" presStyleCnt="2"/>
      <dgm:spPr/>
    </dgm:pt>
    <dgm:pt modelId="{6EB7D90A-3938-49EE-ACE8-8653B1B75AED}" type="pres">
      <dgm:prSet presAssocID="{2764DB35-8850-4370-A3E7-93B256290C26}" presName="node" presStyleLbl="node1" presStyleIdx="1" presStyleCnt="3" custScaleX="14142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785E9A4-8218-4B3A-A74E-B8CF61FA06F0}" type="pres">
      <dgm:prSet presAssocID="{8AF29ABC-55B0-4003-8AF6-AE8720D8444D}" presName="sibTrans" presStyleLbl="sibTrans2D1" presStyleIdx="1" presStyleCnt="2"/>
      <dgm:spPr/>
    </dgm:pt>
    <dgm:pt modelId="{8B604DB9-ED4B-45B8-A96D-AEF69A4E8E51}" type="pres">
      <dgm:prSet presAssocID="{8AF29ABC-55B0-4003-8AF6-AE8720D8444D}" presName="connectorText" presStyleLbl="sibTrans2D1" presStyleIdx="1" presStyleCnt="2"/>
      <dgm:spPr/>
    </dgm:pt>
    <dgm:pt modelId="{F1B38ABE-7BF3-4E64-ACAE-E88D41AD4157}" type="pres">
      <dgm:prSet presAssocID="{06BD9B8C-F28B-4D10-B348-658C8F593187}" presName="node" presStyleLbl="node1" presStyleIdx="2" presStyleCnt="3" custScaleX="14142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22DA34F9-D26C-4A1C-934F-15049745D701}" srcId="{EBCEEB1E-8F18-4AB0-90A3-374309D34881}" destId="{2764DB35-8850-4370-A3E7-93B256290C26}" srcOrd="1" destOrd="0" parTransId="{FC0976E7-73CF-4014-9C0A-588E69E72918}" sibTransId="{8AF29ABC-55B0-4003-8AF6-AE8720D8444D}"/>
    <dgm:cxn modelId="{28BDC156-F3BD-4EB9-B128-5698C0542D56}" srcId="{EBCEEB1E-8F18-4AB0-90A3-374309D34881}" destId="{06BD9B8C-F28B-4D10-B348-658C8F593187}" srcOrd="2" destOrd="0" parTransId="{04937A1F-A827-40E5-8400-7A8640964044}" sibTransId="{9FFD762F-963B-4D5B-84AE-F6AC6D8A3E54}"/>
    <dgm:cxn modelId="{A23CA00B-831C-4196-A25E-B6131FB5D428}" type="presOf" srcId="{06BD9B8C-F28B-4D10-B348-658C8F593187}" destId="{F1B38ABE-7BF3-4E64-ACAE-E88D41AD4157}" srcOrd="0" destOrd="0" presId="urn:microsoft.com/office/officeart/2005/8/layout/process2"/>
    <dgm:cxn modelId="{00DB00BD-4A33-4DC1-8963-3B512437544B}" srcId="{EBCEEB1E-8F18-4AB0-90A3-374309D34881}" destId="{FCFA34BF-0919-44FB-88A2-5066209D763E}" srcOrd="0" destOrd="0" parTransId="{6348931B-FDAC-4A7D-A644-B23A96785720}" sibTransId="{E16A6D96-69BA-4956-8A7F-42554A44AD7B}"/>
    <dgm:cxn modelId="{FCC2D0CF-76EA-44A5-B88F-7EC105D655F9}" type="presOf" srcId="{8AF29ABC-55B0-4003-8AF6-AE8720D8444D}" destId="{8785E9A4-8218-4B3A-A74E-B8CF61FA06F0}" srcOrd="0" destOrd="0" presId="urn:microsoft.com/office/officeart/2005/8/layout/process2"/>
    <dgm:cxn modelId="{CA0424A8-238B-47CB-9BFD-FF25C83AAD43}" type="presOf" srcId="{FCFA34BF-0919-44FB-88A2-5066209D763E}" destId="{0279363F-DC26-49D5-9EB2-3913A61EF1C0}" srcOrd="0" destOrd="0" presId="urn:microsoft.com/office/officeart/2005/8/layout/process2"/>
    <dgm:cxn modelId="{6EF1D552-D692-4E71-B3FE-44F2A14E47AC}" type="presOf" srcId="{8AF29ABC-55B0-4003-8AF6-AE8720D8444D}" destId="{8B604DB9-ED4B-45B8-A96D-AEF69A4E8E51}" srcOrd="1" destOrd="0" presId="urn:microsoft.com/office/officeart/2005/8/layout/process2"/>
    <dgm:cxn modelId="{A396DCCA-53AB-4EF1-BF5F-C2B9D3D49675}" type="presOf" srcId="{2764DB35-8850-4370-A3E7-93B256290C26}" destId="{6EB7D90A-3938-49EE-ACE8-8653B1B75AED}" srcOrd="0" destOrd="0" presId="urn:microsoft.com/office/officeart/2005/8/layout/process2"/>
    <dgm:cxn modelId="{1B7C6466-E3A1-4096-998D-4CBC3E99C781}" type="presOf" srcId="{EBCEEB1E-8F18-4AB0-90A3-374309D34881}" destId="{BC803A72-82E0-445B-98FB-FE3CBFCE48D0}" srcOrd="0" destOrd="0" presId="urn:microsoft.com/office/officeart/2005/8/layout/process2"/>
    <dgm:cxn modelId="{26939F26-27A4-4A71-844C-8132BC13AECA}" type="presOf" srcId="{E16A6D96-69BA-4956-8A7F-42554A44AD7B}" destId="{795F140F-3721-41AC-9EA1-29A587BBBC43}" srcOrd="0" destOrd="0" presId="urn:microsoft.com/office/officeart/2005/8/layout/process2"/>
    <dgm:cxn modelId="{D0A111C0-95CA-40D5-8722-5C925B185AC0}" type="presOf" srcId="{E16A6D96-69BA-4956-8A7F-42554A44AD7B}" destId="{2E05DCBA-84AD-4F97-8747-B7BEFD27AC15}" srcOrd="1" destOrd="0" presId="urn:microsoft.com/office/officeart/2005/8/layout/process2"/>
    <dgm:cxn modelId="{DFF43934-3DA3-44B8-A57D-316DA3A14452}" type="presParOf" srcId="{BC803A72-82E0-445B-98FB-FE3CBFCE48D0}" destId="{0279363F-DC26-49D5-9EB2-3913A61EF1C0}" srcOrd="0" destOrd="0" presId="urn:microsoft.com/office/officeart/2005/8/layout/process2"/>
    <dgm:cxn modelId="{60B0B0FB-D06B-4EBA-90F5-998D0BD5409E}" type="presParOf" srcId="{BC803A72-82E0-445B-98FB-FE3CBFCE48D0}" destId="{795F140F-3721-41AC-9EA1-29A587BBBC43}" srcOrd="1" destOrd="0" presId="urn:microsoft.com/office/officeart/2005/8/layout/process2"/>
    <dgm:cxn modelId="{53C8462D-EEB8-45F5-9964-F1F5F72329B3}" type="presParOf" srcId="{795F140F-3721-41AC-9EA1-29A587BBBC43}" destId="{2E05DCBA-84AD-4F97-8747-B7BEFD27AC15}" srcOrd="0" destOrd="0" presId="urn:microsoft.com/office/officeart/2005/8/layout/process2"/>
    <dgm:cxn modelId="{6E491118-EFF8-46DD-95EB-E76F8BEBE2FC}" type="presParOf" srcId="{BC803A72-82E0-445B-98FB-FE3CBFCE48D0}" destId="{6EB7D90A-3938-49EE-ACE8-8653B1B75AED}" srcOrd="2" destOrd="0" presId="urn:microsoft.com/office/officeart/2005/8/layout/process2"/>
    <dgm:cxn modelId="{89F2383B-AF50-4FE0-951A-7D7CD80222A4}" type="presParOf" srcId="{BC803A72-82E0-445B-98FB-FE3CBFCE48D0}" destId="{8785E9A4-8218-4B3A-A74E-B8CF61FA06F0}" srcOrd="3" destOrd="0" presId="urn:microsoft.com/office/officeart/2005/8/layout/process2"/>
    <dgm:cxn modelId="{28CB06F7-AD5B-4624-9854-40C4844AD5C0}" type="presParOf" srcId="{8785E9A4-8218-4B3A-A74E-B8CF61FA06F0}" destId="{8B604DB9-ED4B-45B8-A96D-AEF69A4E8E51}" srcOrd="0" destOrd="0" presId="urn:microsoft.com/office/officeart/2005/8/layout/process2"/>
    <dgm:cxn modelId="{91E135C7-0DE3-4FC0-A119-091EDAF8FCC4}" type="presParOf" srcId="{BC803A72-82E0-445B-98FB-FE3CBFCE48D0}" destId="{F1B38ABE-7BF3-4E64-ACAE-E88D41AD4157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83A6D0-A9A7-47ED-8C9D-74E078960357}">
      <dsp:nvSpPr>
        <dsp:cNvPr id="0" name=""/>
        <dsp:cNvSpPr/>
      </dsp:nvSpPr>
      <dsp:spPr>
        <a:xfrm>
          <a:off x="1000958" y="0"/>
          <a:ext cx="2036683" cy="11314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4000" kern="1200" dirty="0" smtClean="0"/>
            <a:t>got to </a:t>
          </a:r>
          <a:endParaRPr lang="zh-TW" sz="4000" kern="1200" dirty="0"/>
        </a:p>
      </dsp:txBody>
      <dsp:txXfrm>
        <a:off x="1034098" y="33140"/>
        <a:ext cx="1970403" cy="1065210"/>
      </dsp:txXfrm>
    </dsp:sp>
    <dsp:sp modelId="{03F2E61D-5F15-41FD-9A0E-E647DDD3730B}">
      <dsp:nvSpPr>
        <dsp:cNvPr id="0" name=""/>
        <dsp:cNvSpPr/>
      </dsp:nvSpPr>
      <dsp:spPr>
        <a:xfrm rot="5400000">
          <a:off x="1807145" y="1159778"/>
          <a:ext cx="424309" cy="509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100" kern="1200"/>
        </a:p>
      </dsp:txBody>
      <dsp:txXfrm rot="-5400000">
        <a:off x="1866549" y="1202209"/>
        <a:ext cx="305502" cy="297016"/>
      </dsp:txXfrm>
    </dsp:sp>
    <dsp:sp modelId="{51F266D5-ABAF-424D-B8C6-E1A897538422}">
      <dsp:nvSpPr>
        <dsp:cNvPr id="0" name=""/>
        <dsp:cNvSpPr/>
      </dsp:nvSpPr>
      <dsp:spPr>
        <a:xfrm>
          <a:off x="1000958" y="1697236"/>
          <a:ext cx="2036683" cy="11314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4000" kern="1200" smtClean="0"/>
            <a:t>got.ta </a:t>
          </a:r>
          <a:endParaRPr lang="en-US" altLang="zh-TW" sz="4000" kern="1200" dirty="0" smtClean="0">
            <a:sym typeface="Wingdings" panose="05000000000000000000" pitchFamily="2" charset="2"/>
          </a:endParaRPr>
        </a:p>
      </dsp:txBody>
      <dsp:txXfrm>
        <a:off x="1034098" y="1730376"/>
        <a:ext cx="1970403" cy="1065210"/>
      </dsp:txXfrm>
    </dsp:sp>
    <dsp:sp modelId="{D05DDD57-E5B0-4425-B00E-2686EC589936}">
      <dsp:nvSpPr>
        <dsp:cNvPr id="0" name=""/>
        <dsp:cNvSpPr/>
      </dsp:nvSpPr>
      <dsp:spPr>
        <a:xfrm rot="5400000">
          <a:off x="1807145" y="2857014"/>
          <a:ext cx="424309" cy="509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100" kern="1200"/>
        </a:p>
      </dsp:txBody>
      <dsp:txXfrm rot="-5400000">
        <a:off x="1866549" y="2899445"/>
        <a:ext cx="305502" cy="297016"/>
      </dsp:txXfrm>
    </dsp:sp>
    <dsp:sp modelId="{7735CA23-03E9-41DA-AB22-A2B5837C93D3}">
      <dsp:nvSpPr>
        <dsp:cNvPr id="0" name=""/>
        <dsp:cNvSpPr/>
      </dsp:nvSpPr>
      <dsp:spPr>
        <a:xfrm>
          <a:off x="1000958" y="3394472"/>
          <a:ext cx="2036683" cy="11314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4000" kern="1200" dirty="0" err="1" smtClean="0">
              <a:sym typeface="Wingdings" panose="05000000000000000000" pitchFamily="2" charset="2"/>
            </a:rPr>
            <a:t>gotta</a:t>
          </a:r>
          <a:endParaRPr lang="en-US" altLang="zh-TW" sz="4000" kern="1200" dirty="0" smtClean="0">
            <a:sym typeface="Wingdings" panose="05000000000000000000" pitchFamily="2" charset="2"/>
          </a:endParaRPr>
        </a:p>
      </dsp:txBody>
      <dsp:txXfrm>
        <a:off x="1034098" y="3427612"/>
        <a:ext cx="1970403" cy="10652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5B05A2-B570-472E-84E9-1BEE1A29F138}">
      <dsp:nvSpPr>
        <dsp:cNvPr id="0" name=""/>
        <dsp:cNvSpPr/>
      </dsp:nvSpPr>
      <dsp:spPr>
        <a:xfrm>
          <a:off x="1000958" y="0"/>
          <a:ext cx="2036683" cy="11314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4000" kern="1200" dirty="0" smtClean="0">
              <a:sym typeface="Wingdings" panose="05000000000000000000" pitchFamily="2" charset="2"/>
            </a:rPr>
            <a:t>want to</a:t>
          </a:r>
          <a:endParaRPr lang="zh-TW" altLang="en-US" sz="4000" kern="1200" dirty="0"/>
        </a:p>
      </dsp:txBody>
      <dsp:txXfrm>
        <a:off x="1034098" y="33140"/>
        <a:ext cx="1970403" cy="1065210"/>
      </dsp:txXfrm>
    </dsp:sp>
    <dsp:sp modelId="{DDFF1247-CAC1-4718-A3B0-626DA15FD3D8}">
      <dsp:nvSpPr>
        <dsp:cNvPr id="0" name=""/>
        <dsp:cNvSpPr/>
      </dsp:nvSpPr>
      <dsp:spPr>
        <a:xfrm rot="5400000">
          <a:off x="1807145" y="1159778"/>
          <a:ext cx="424309" cy="509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100" kern="1200"/>
        </a:p>
      </dsp:txBody>
      <dsp:txXfrm rot="-5400000">
        <a:off x="1866549" y="1202209"/>
        <a:ext cx="305502" cy="297016"/>
      </dsp:txXfrm>
    </dsp:sp>
    <dsp:sp modelId="{F0207833-6E4A-426C-B492-3BA674652A2D}">
      <dsp:nvSpPr>
        <dsp:cNvPr id="0" name=""/>
        <dsp:cNvSpPr/>
      </dsp:nvSpPr>
      <dsp:spPr>
        <a:xfrm>
          <a:off x="1000958" y="1697236"/>
          <a:ext cx="2036683" cy="11314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4000" kern="1200" dirty="0" smtClean="0">
              <a:sym typeface="Wingdings" panose="05000000000000000000" pitchFamily="2" charset="2"/>
            </a:rPr>
            <a:t>wan.na</a:t>
          </a:r>
          <a:endParaRPr lang="zh-TW" altLang="en-US" sz="4000" kern="1200" dirty="0"/>
        </a:p>
      </dsp:txBody>
      <dsp:txXfrm>
        <a:off x="1034098" y="1730376"/>
        <a:ext cx="1970403" cy="1065210"/>
      </dsp:txXfrm>
    </dsp:sp>
    <dsp:sp modelId="{C7CCCFDF-B08F-4203-AC48-1779B2C68926}">
      <dsp:nvSpPr>
        <dsp:cNvPr id="0" name=""/>
        <dsp:cNvSpPr/>
      </dsp:nvSpPr>
      <dsp:spPr>
        <a:xfrm rot="5400000">
          <a:off x="1807145" y="2857014"/>
          <a:ext cx="424309" cy="509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100" kern="1200"/>
        </a:p>
      </dsp:txBody>
      <dsp:txXfrm rot="-5400000">
        <a:off x="1866549" y="2899445"/>
        <a:ext cx="305502" cy="297016"/>
      </dsp:txXfrm>
    </dsp:sp>
    <dsp:sp modelId="{F092FC68-D928-4436-83F6-EE6B60B7B31A}">
      <dsp:nvSpPr>
        <dsp:cNvPr id="0" name=""/>
        <dsp:cNvSpPr/>
      </dsp:nvSpPr>
      <dsp:spPr>
        <a:xfrm>
          <a:off x="1000958" y="3394472"/>
          <a:ext cx="2036683" cy="11314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4000" kern="1200" dirty="0" err="1" smtClean="0">
              <a:sym typeface="Wingdings" panose="05000000000000000000" pitchFamily="2" charset="2"/>
            </a:rPr>
            <a:t>wanna</a:t>
          </a:r>
          <a:endParaRPr lang="zh-TW" altLang="en-US" sz="4000" kern="1200" dirty="0"/>
        </a:p>
      </dsp:txBody>
      <dsp:txXfrm>
        <a:off x="1034098" y="3427612"/>
        <a:ext cx="1970403" cy="10652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79363F-DC26-49D5-9EB2-3913A61EF1C0}">
      <dsp:nvSpPr>
        <dsp:cNvPr id="0" name=""/>
        <dsp:cNvSpPr/>
      </dsp:nvSpPr>
      <dsp:spPr>
        <a:xfrm>
          <a:off x="2674640" y="0"/>
          <a:ext cx="2880318" cy="11314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300" kern="1200" dirty="0" smtClean="0">
              <a:sym typeface="Wingdings" panose="05000000000000000000" pitchFamily="2" charset="2"/>
            </a:rPr>
            <a:t>what are you</a:t>
          </a:r>
        </a:p>
      </dsp:txBody>
      <dsp:txXfrm>
        <a:off x="2707780" y="33140"/>
        <a:ext cx="2814038" cy="1065210"/>
      </dsp:txXfrm>
    </dsp:sp>
    <dsp:sp modelId="{795F140F-3721-41AC-9EA1-29A587BBBC43}">
      <dsp:nvSpPr>
        <dsp:cNvPr id="0" name=""/>
        <dsp:cNvSpPr/>
      </dsp:nvSpPr>
      <dsp:spPr>
        <a:xfrm rot="5400000">
          <a:off x="3902645" y="1159778"/>
          <a:ext cx="424309" cy="509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100" kern="1200"/>
        </a:p>
      </dsp:txBody>
      <dsp:txXfrm rot="-5400000">
        <a:off x="3962049" y="1202209"/>
        <a:ext cx="305502" cy="297016"/>
      </dsp:txXfrm>
    </dsp:sp>
    <dsp:sp modelId="{6EB7D90A-3938-49EE-ACE8-8653B1B75AED}">
      <dsp:nvSpPr>
        <dsp:cNvPr id="0" name=""/>
        <dsp:cNvSpPr/>
      </dsp:nvSpPr>
      <dsp:spPr>
        <a:xfrm>
          <a:off x="2674640" y="1697236"/>
          <a:ext cx="2880318" cy="11314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300" kern="1200" dirty="0" err="1" smtClean="0">
              <a:sym typeface="Wingdings" panose="05000000000000000000" pitchFamily="2" charset="2"/>
            </a:rPr>
            <a:t>what.cha</a:t>
          </a:r>
          <a:endParaRPr lang="zh-TW" altLang="en-US" sz="3300" kern="1200" dirty="0"/>
        </a:p>
      </dsp:txBody>
      <dsp:txXfrm>
        <a:off x="2707780" y="1730376"/>
        <a:ext cx="2814038" cy="1065210"/>
      </dsp:txXfrm>
    </dsp:sp>
    <dsp:sp modelId="{8785E9A4-8218-4B3A-A74E-B8CF61FA06F0}">
      <dsp:nvSpPr>
        <dsp:cNvPr id="0" name=""/>
        <dsp:cNvSpPr/>
      </dsp:nvSpPr>
      <dsp:spPr>
        <a:xfrm rot="5400000">
          <a:off x="3902645" y="2857014"/>
          <a:ext cx="424309" cy="509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100" kern="1200"/>
        </a:p>
      </dsp:txBody>
      <dsp:txXfrm rot="-5400000">
        <a:off x="3962049" y="2899445"/>
        <a:ext cx="305502" cy="297016"/>
      </dsp:txXfrm>
    </dsp:sp>
    <dsp:sp modelId="{F1B38ABE-7BF3-4E64-ACAE-E88D41AD4157}">
      <dsp:nvSpPr>
        <dsp:cNvPr id="0" name=""/>
        <dsp:cNvSpPr/>
      </dsp:nvSpPr>
      <dsp:spPr>
        <a:xfrm>
          <a:off x="2674640" y="3394472"/>
          <a:ext cx="2880318" cy="11314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300" kern="1200" dirty="0" err="1" smtClean="0">
              <a:sym typeface="Wingdings" panose="05000000000000000000" pitchFamily="2" charset="2"/>
            </a:rPr>
            <a:t>whatcha</a:t>
          </a:r>
          <a:endParaRPr lang="zh-TW" altLang="en-US" sz="3300" kern="1200" dirty="0"/>
        </a:p>
      </dsp:txBody>
      <dsp:txXfrm>
        <a:off x="2707780" y="3427612"/>
        <a:ext cx="2814038" cy="10652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398F9-AE1C-4A29-87C6-165DF9C5B1EB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31A8-F4D7-45B9-ABC6-634970471E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00463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398F9-AE1C-4A29-87C6-165DF9C5B1EB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31A8-F4D7-45B9-ABC6-634970471E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97750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398F9-AE1C-4A29-87C6-165DF9C5B1EB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31A8-F4D7-45B9-ABC6-634970471E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25513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398F9-AE1C-4A29-87C6-165DF9C5B1EB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31A8-F4D7-45B9-ABC6-634970471E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28949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398F9-AE1C-4A29-87C6-165DF9C5B1EB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31A8-F4D7-45B9-ABC6-634970471E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1925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398F9-AE1C-4A29-87C6-165DF9C5B1EB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31A8-F4D7-45B9-ABC6-634970471E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797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398F9-AE1C-4A29-87C6-165DF9C5B1EB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31A8-F4D7-45B9-ABC6-634970471E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19831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398F9-AE1C-4A29-87C6-165DF9C5B1EB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31A8-F4D7-45B9-ABC6-634970471E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7013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398F9-AE1C-4A29-87C6-165DF9C5B1EB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31A8-F4D7-45B9-ABC6-634970471E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67308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398F9-AE1C-4A29-87C6-165DF9C5B1EB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31A8-F4D7-45B9-ABC6-634970471E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2085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398F9-AE1C-4A29-87C6-165DF9C5B1EB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31A8-F4D7-45B9-ABC6-634970471E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24012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398F9-AE1C-4A29-87C6-165DF9C5B1EB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731A8-F4D7-45B9-ABC6-634970471EE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54959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bbc.co.uk/learningenglish/english/course/intermediate/unit-4/session-1/activity-3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b="1" dirty="0" smtClean="0"/>
              <a:t>Colloquial Contractions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rgbClr val="FFC000"/>
                </a:solidFill>
              </a:rPr>
              <a:t>Jessica Wang</a:t>
            </a:r>
            <a:endParaRPr lang="zh-TW" alt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2683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b="1" dirty="0" err="1" smtClean="0"/>
              <a:t>gotta</a:t>
            </a:r>
            <a:endParaRPr lang="zh-TW" altLang="en-US" dirty="0"/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b="1" dirty="0" smtClean="0"/>
              <a:t>– got to (or got a)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i="1" dirty="0" smtClean="0"/>
              <a:t>I’ve </a:t>
            </a:r>
            <a:r>
              <a:rPr lang="en-US" altLang="zh-TW" i="1" dirty="0" err="1" smtClean="0"/>
              <a:t>gotta</a:t>
            </a:r>
            <a:r>
              <a:rPr lang="en-US" altLang="zh-TW" i="1" dirty="0" smtClean="0"/>
              <a:t> go now.</a:t>
            </a:r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959693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b="1" dirty="0" err="1" smtClean="0"/>
              <a:t>hafta</a:t>
            </a:r>
            <a:endParaRPr lang="zh-TW" altLang="en-US" dirty="0"/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b="1" dirty="0" smtClean="0"/>
              <a:t>– have to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i="1" dirty="0" smtClean="0"/>
              <a:t>Do you </a:t>
            </a:r>
            <a:r>
              <a:rPr lang="en-US" altLang="zh-TW" i="1" dirty="0" err="1" smtClean="0"/>
              <a:t>hafta</a:t>
            </a:r>
            <a:r>
              <a:rPr lang="en-US" altLang="zh-TW" i="1" dirty="0" smtClean="0"/>
              <a:t> go already?</a:t>
            </a:r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260185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b="1" dirty="0" err="1" smtClean="0"/>
              <a:t>gimme</a:t>
            </a:r>
            <a:endParaRPr lang="zh-TW" altLang="en-US" dirty="0"/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b="1" dirty="0" smtClean="0"/>
              <a:t>– give me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i="1" dirty="0" err="1" smtClean="0"/>
              <a:t>Gimme</a:t>
            </a:r>
            <a:r>
              <a:rPr lang="en-US" altLang="zh-TW" i="1" dirty="0" smtClean="0"/>
              <a:t> a call tomorrow.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9950057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b="1" dirty="0" err="1" smtClean="0"/>
              <a:t>lemme</a:t>
            </a:r>
            <a:endParaRPr lang="zh-TW" altLang="en-US" dirty="0"/>
          </a:p>
        </p:txBody>
      </p:sp>
      <p:sp>
        <p:nvSpPr>
          <p:cNvPr id="7" name="副標題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b="1" dirty="0" smtClean="0"/>
              <a:t>– let me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i="1" dirty="0" err="1" smtClean="0"/>
              <a:t>Lemme</a:t>
            </a:r>
            <a:r>
              <a:rPr lang="en-US" altLang="zh-TW" i="1" dirty="0" smtClean="0"/>
              <a:t> know what you think.</a:t>
            </a:r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953331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b="1" dirty="0" err="1" smtClean="0"/>
              <a:t>kinda</a:t>
            </a:r>
            <a:endParaRPr lang="zh-TW" altLang="en-US" dirty="0"/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b="1" dirty="0" smtClean="0"/>
              <a:t>– kind of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i="1" dirty="0" smtClean="0"/>
              <a:t>She’s </a:t>
            </a:r>
            <a:r>
              <a:rPr lang="en-US" altLang="zh-TW" i="1" dirty="0" err="1" smtClean="0"/>
              <a:t>kinda</a:t>
            </a:r>
            <a:r>
              <a:rPr lang="en-US" altLang="zh-TW" i="1" dirty="0" smtClean="0"/>
              <a:t> nice.</a:t>
            </a:r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724099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accent5">
                    <a:lumMod val="75000"/>
                  </a:schemeClr>
                </a:solidFill>
              </a:rPr>
              <a:t>The end</a:t>
            </a:r>
            <a:endParaRPr lang="zh-TW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901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12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916832"/>
            <a:ext cx="4130300" cy="3503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84650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1026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191544"/>
            <a:ext cx="5943600" cy="334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52603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Commonly used in informal spoken English (when speaking very fast)</a:t>
            </a:r>
          </a:p>
          <a:p>
            <a:r>
              <a:rPr lang="en-US" altLang="zh-TW" dirty="0"/>
              <a:t>S</a:t>
            </a:r>
            <a:r>
              <a:rPr lang="en-US" altLang="zh-TW" dirty="0" smtClean="0"/>
              <a:t>hould </a:t>
            </a:r>
            <a:r>
              <a:rPr lang="en-US" altLang="zh-TW" dirty="0"/>
              <a:t>not be used (except for texting, perhaps) in written English.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94436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Sound Change</a:t>
            </a:r>
            <a:endParaRPr lang="zh-TW" altLang="en-US" dirty="0"/>
          </a:p>
        </p:txBody>
      </p:sp>
      <p:graphicFrame>
        <p:nvGraphicFramePr>
          <p:cNvPr id="17" name="內容版面配置區 1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68523526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內容版面配置區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622209605"/>
              </p:ext>
            </p:extLst>
          </p:nvPr>
        </p:nvGraphicFramePr>
        <p:xfrm>
          <a:off x="4648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8320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AsOne/>
      </p:bldGraphic>
      <p:bldGraphic spid="5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0" y="620688"/>
            <a:ext cx="4248472" cy="2389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625960"/>
            <a:ext cx="2395860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933" y="3284984"/>
            <a:ext cx="3840427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99542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837759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4126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Fixed meanings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altLang="zh-TW" dirty="0" err="1"/>
              <a:t>w</a:t>
            </a:r>
            <a:r>
              <a:rPr lang="en-US" altLang="zh-TW" dirty="0" err="1" smtClean="0"/>
              <a:t>anna</a:t>
            </a:r>
            <a:r>
              <a:rPr lang="en-US" altLang="zh-TW" dirty="0" smtClean="0"/>
              <a:t> = want to </a:t>
            </a:r>
            <a:r>
              <a:rPr lang="zh-TW" altLang="en-US" dirty="0" smtClean="0"/>
              <a:t>≠ </a:t>
            </a:r>
            <a:r>
              <a:rPr lang="en-US" altLang="zh-TW" dirty="0" smtClean="0"/>
              <a:t>wants to</a:t>
            </a:r>
          </a:p>
          <a:p>
            <a:pPr marL="0" indent="0" algn="ctr">
              <a:buNone/>
            </a:pPr>
            <a:r>
              <a:rPr lang="en-US" altLang="zh-TW" dirty="0" smtClean="0"/>
              <a:t>(O) I </a:t>
            </a:r>
            <a:r>
              <a:rPr lang="en-US" altLang="zh-TW" dirty="0" err="1" smtClean="0"/>
              <a:t>wanna</a:t>
            </a:r>
            <a:r>
              <a:rPr lang="en-US" altLang="zh-TW" dirty="0" smtClean="0"/>
              <a:t> go to movies.</a:t>
            </a:r>
          </a:p>
          <a:p>
            <a:pPr marL="0" indent="0" algn="ctr">
              <a:buNone/>
            </a:pPr>
            <a:r>
              <a:rPr lang="en-US" altLang="zh-TW" dirty="0" smtClean="0"/>
              <a:t>(X) He </a:t>
            </a:r>
            <a:r>
              <a:rPr lang="en-US" altLang="zh-TW" dirty="0" err="1" smtClean="0"/>
              <a:t>wanna</a:t>
            </a:r>
            <a:r>
              <a:rPr lang="en-US" altLang="zh-TW" dirty="0" smtClean="0"/>
              <a:t> go to movies.</a:t>
            </a:r>
          </a:p>
          <a:p>
            <a:pPr algn="ctr"/>
            <a:endParaRPr lang="en-US" altLang="zh-TW" dirty="0" smtClean="0"/>
          </a:p>
          <a:p>
            <a:pPr algn="ctr"/>
            <a:r>
              <a:rPr lang="en-US" altLang="zh-TW" dirty="0" err="1"/>
              <a:t>d</a:t>
            </a:r>
            <a:r>
              <a:rPr lang="en-US" altLang="zh-TW" dirty="0" err="1" smtClean="0"/>
              <a:t>unno</a:t>
            </a:r>
            <a:r>
              <a:rPr lang="en-US" altLang="zh-TW" dirty="0" smtClean="0"/>
              <a:t> = don’t know </a:t>
            </a:r>
            <a:r>
              <a:rPr lang="zh-TW" altLang="en-US" dirty="0" smtClean="0"/>
              <a:t>≠ </a:t>
            </a:r>
            <a:r>
              <a:rPr lang="en-US" altLang="zh-TW" dirty="0" smtClean="0"/>
              <a:t>doesn’t know</a:t>
            </a:r>
          </a:p>
          <a:p>
            <a:pPr marL="0" indent="0" algn="ctr">
              <a:buNone/>
            </a:pPr>
            <a:r>
              <a:rPr lang="en-US" altLang="zh-TW" dirty="0" smtClean="0"/>
              <a:t>(O) I </a:t>
            </a:r>
            <a:r>
              <a:rPr lang="en-US" altLang="zh-TW" dirty="0" err="1" smtClean="0"/>
              <a:t>dunno</a:t>
            </a:r>
            <a:r>
              <a:rPr lang="en-US" altLang="zh-TW" dirty="0" smtClean="0"/>
              <a:t>.</a:t>
            </a:r>
          </a:p>
          <a:p>
            <a:pPr marL="0" indent="0" algn="ctr">
              <a:buNone/>
            </a:pPr>
            <a:r>
              <a:rPr lang="en-US" altLang="zh-TW" dirty="0" smtClean="0"/>
              <a:t>(X) He </a:t>
            </a:r>
            <a:r>
              <a:rPr lang="en-US" altLang="zh-TW" dirty="0" err="1" smtClean="0"/>
              <a:t>dunno</a:t>
            </a:r>
            <a:r>
              <a:rPr lang="en-US" altLang="zh-TW" dirty="0" smtClean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45496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Thank you</a:t>
            </a:r>
            <a:endParaRPr lang="zh-TW" altLang="en-US" dirty="0"/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911067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191544"/>
            <a:ext cx="5943600" cy="334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22537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276872"/>
            <a:ext cx="5698976" cy="286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8036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accent5">
                    <a:lumMod val="75000"/>
                  </a:schemeClr>
                </a:solidFill>
              </a:rPr>
              <a:t>start</a:t>
            </a:r>
            <a:endParaRPr lang="zh-TW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1718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b="1" dirty="0" err="1" smtClean="0"/>
              <a:t>gonna</a:t>
            </a:r>
            <a:endParaRPr lang="zh-TW" altLang="en-US" dirty="0"/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b="1" dirty="0" smtClean="0"/>
              <a:t>– going to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i="1" dirty="0" smtClean="0"/>
              <a:t>I’m </a:t>
            </a:r>
            <a:r>
              <a:rPr lang="en-US" altLang="zh-TW" i="1" dirty="0" err="1" smtClean="0"/>
              <a:t>gonna</a:t>
            </a:r>
            <a:r>
              <a:rPr lang="en-US" altLang="zh-TW" i="1" dirty="0" smtClean="0"/>
              <a:t> watch a DVD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469993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b="1" dirty="0" err="1" smtClean="0"/>
              <a:t>wanna</a:t>
            </a:r>
            <a:endParaRPr lang="zh-TW" altLang="en-US" dirty="0"/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b="1" dirty="0" smtClean="0"/>
              <a:t>– want to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i="1" dirty="0" smtClean="0"/>
              <a:t>Do you </a:t>
            </a:r>
            <a:r>
              <a:rPr lang="en-US" altLang="zh-TW" i="1" dirty="0" err="1" smtClean="0"/>
              <a:t>wanna</a:t>
            </a:r>
            <a:r>
              <a:rPr lang="en-US" altLang="zh-TW" i="1" dirty="0" smtClean="0"/>
              <a:t> watch too?</a:t>
            </a:r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326341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b="1" dirty="0" err="1" smtClean="0"/>
              <a:t>whatcha</a:t>
            </a:r>
            <a:endParaRPr lang="zh-TW" altLang="en-US" dirty="0"/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b="1" dirty="0" smtClean="0"/>
              <a:t>– what are you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i="1" dirty="0" err="1" smtClean="0"/>
              <a:t>Whatcha</a:t>
            </a:r>
            <a:r>
              <a:rPr lang="en-US" altLang="zh-TW" i="1" dirty="0" smtClean="0"/>
              <a:t> doing?</a:t>
            </a:r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253035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b="1" dirty="0" err="1" smtClean="0"/>
              <a:t>dunno</a:t>
            </a:r>
            <a:endParaRPr lang="zh-TW" altLang="en-US" dirty="0"/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b="1" dirty="0" smtClean="0"/>
              <a:t>- don’t know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i="1" dirty="0" smtClean="0"/>
              <a:t>I </a:t>
            </a:r>
            <a:r>
              <a:rPr lang="en-US" altLang="zh-TW" i="1" dirty="0" err="1" smtClean="0"/>
              <a:t>dunno</a:t>
            </a:r>
            <a:r>
              <a:rPr lang="en-US" altLang="zh-TW" i="1" dirty="0" smtClean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158785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訂 1">
      <a:majorFont>
        <a:latin typeface="Futura Bk BT"/>
        <a:ea typeface="微軟正黑體"/>
        <a:cs typeface=""/>
      </a:majorFont>
      <a:minorFont>
        <a:latin typeface="Futura Bk BT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1098</TotalTime>
  <Words>139</Words>
  <Application>Microsoft Office PowerPoint</Application>
  <PresentationFormat>如螢幕大小 (4:3)</PresentationFormat>
  <Paragraphs>43</Paragraphs>
  <Slides>22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22</vt:i4>
      </vt:variant>
    </vt:vector>
  </HeadingPairs>
  <TitlesOfParts>
    <vt:vector size="23" baseType="lpstr">
      <vt:lpstr>Office 佈景主題</vt:lpstr>
      <vt:lpstr>Colloquial Contractions</vt:lpstr>
      <vt:lpstr>PowerPoint 簡報</vt:lpstr>
      <vt:lpstr>PowerPoint 簡報</vt:lpstr>
      <vt:lpstr>PowerPoint 簡報</vt:lpstr>
      <vt:lpstr>start</vt:lpstr>
      <vt:lpstr>gonna</vt:lpstr>
      <vt:lpstr>wanna</vt:lpstr>
      <vt:lpstr>whatcha</vt:lpstr>
      <vt:lpstr>dunno</vt:lpstr>
      <vt:lpstr>gotta</vt:lpstr>
      <vt:lpstr>hafta</vt:lpstr>
      <vt:lpstr>gimme</vt:lpstr>
      <vt:lpstr>lemme</vt:lpstr>
      <vt:lpstr>kinda</vt:lpstr>
      <vt:lpstr>The end</vt:lpstr>
      <vt:lpstr>PowerPoint 簡報</vt:lpstr>
      <vt:lpstr>PowerPoint 簡報</vt:lpstr>
      <vt:lpstr>PowerPoint 簡報</vt:lpstr>
      <vt:lpstr>Sound Change</vt:lpstr>
      <vt:lpstr>PowerPoint 簡報</vt:lpstr>
      <vt:lpstr>Fixed meanings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23</cp:revision>
  <dcterms:created xsi:type="dcterms:W3CDTF">2015-06-04T06:16:16Z</dcterms:created>
  <dcterms:modified xsi:type="dcterms:W3CDTF">2015-06-12T00:19:12Z</dcterms:modified>
</cp:coreProperties>
</file>